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5" r:id="rId4"/>
    <p:sldId id="258" r:id="rId5"/>
    <p:sldId id="259" r:id="rId6"/>
    <p:sldId id="260" r:id="rId7"/>
    <p:sldId id="261" r:id="rId8"/>
    <p:sldId id="262" r:id="rId9"/>
    <p:sldId id="263" r:id="rId10"/>
    <p:sldId id="264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9/19/2017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Social Studies 6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Review Number 1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38301304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1546412"/>
          </a:xfrm>
        </p:spPr>
        <p:txBody>
          <a:bodyPr>
            <a:normAutofit/>
          </a:bodyPr>
          <a:lstStyle/>
          <a:p>
            <a:pPr algn="ctr"/>
            <a:r>
              <a:rPr lang="en-US" sz="5400" dirty="0" smtClean="0"/>
              <a:t>Culture</a:t>
            </a:r>
            <a:endParaRPr lang="en-US" sz="54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586753" y="2124636"/>
            <a:ext cx="8834718" cy="3869764"/>
          </a:xfrm>
        </p:spPr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8. Non- material culture</a:t>
            </a:r>
            <a:r>
              <a:rPr lang="en-US" sz="4000" dirty="0" smtClean="0"/>
              <a:t> refers to things that can’t be seen or touched.</a:t>
            </a:r>
            <a:endParaRPr lang="en-US" sz="2800" dirty="0"/>
          </a:p>
          <a:p>
            <a:pPr algn="ctr"/>
            <a:r>
              <a:rPr lang="en-US" sz="4000" dirty="0" smtClean="0">
                <a:solidFill>
                  <a:srgbClr val="C00000"/>
                </a:solidFill>
              </a:rPr>
              <a:t>True or False</a:t>
            </a:r>
          </a:p>
        </p:txBody>
      </p:sp>
    </p:spTree>
    <p:extLst>
      <p:ext uri="{BB962C8B-B14F-4D97-AF65-F5344CB8AC3E}">
        <p14:creationId xmlns:p14="http://schemas.microsoft.com/office/powerpoint/2010/main" val="42333797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1546412"/>
          </a:xfrm>
        </p:spPr>
        <p:txBody>
          <a:bodyPr>
            <a:normAutofit/>
          </a:bodyPr>
          <a:lstStyle/>
          <a:p>
            <a:pPr algn="ctr"/>
            <a:r>
              <a:rPr lang="en-US" sz="5400" dirty="0" err="1" smtClean="0"/>
              <a:t>Diresctions</a:t>
            </a:r>
            <a:endParaRPr lang="en-US" sz="54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586753" y="2124636"/>
            <a:ext cx="8834718" cy="3869764"/>
          </a:xfrm>
        </p:spPr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In your notebooks, </a:t>
            </a:r>
          </a:p>
          <a:p>
            <a:r>
              <a:rPr lang="en-US" sz="4000" dirty="0">
                <a:solidFill>
                  <a:schemeClr val="accent1"/>
                </a:solidFill>
              </a:rPr>
              <a:t> </a:t>
            </a:r>
            <a:r>
              <a:rPr lang="en-US" sz="4000" dirty="0" smtClean="0">
                <a:solidFill>
                  <a:schemeClr val="accent1"/>
                </a:solidFill>
              </a:rPr>
              <a:t>       number from 1 to 8</a:t>
            </a:r>
            <a:endParaRPr lang="en-US" sz="4000" dirty="0" smtClean="0"/>
          </a:p>
          <a:p>
            <a:endParaRPr lang="en-US" sz="2800" dirty="0" smtClean="0"/>
          </a:p>
          <a:p>
            <a:endParaRPr lang="en-US" sz="2800" dirty="0"/>
          </a:p>
          <a:p>
            <a:pPr algn="ctr"/>
            <a:r>
              <a:rPr lang="en-US" sz="2800" dirty="0" smtClean="0">
                <a:solidFill>
                  <a:srgbClr val="C00000"/>
                </a:solidFill>
              </a:rPr>
              <a:t>Write the best answer beside the number.</a:t>
            </a:r>
          </a:p>
        </p:txBody>
      </p:sp>
    </p:spTree>
    <p:extLst>
      <p:ext uri="{BB962C8B-B14F-4D97-AF65-F5344CB8AC3E}">
        <p14:creationId xmlns:p14="http://schemas.microsoft.com/office/powerpoint/2010/main" val="31670754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1546412"/>
          </a:xfrm>
        </p:spPr>
        <p:txBody>
          <a:bodyPr>
            <a:normAutofit/>
          </a:bodyPr>
          <a:lstStyle/>
          <a:p>
            <a:pPr algn="ctr"/>
            <a:r>
              <a:rPr lang="en-US" sz="5400" dirty="0" smtClean="0"/>
              <a:t>Culture</a:t>
            </a:r>
            <a:endParaRPr lang="en-US" sz="54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586753" y="2124636"/>
            <a:ext cx="8834718" cy="3869764"/>
          </a:xfrm>
        </p:spPr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1. Culture</a:t>
            </a:r>
            <a:r>
              <a:rPr lang="en-US" sz="4000" dirty="0" smtClean="0"/>
              <a:t> is the shared way of life of a group of people.</a:t>
            </a:r>
          </a:p>
          <a:p>
            <a:endParaRPr lang="en-US" sz="2800" dirty="0"/>
          </a:p>
          <a:p>
            <a:pPr algn="ctr"/>
            <a:r>
              <a:rPr lang="en-US" sz="4000" dirty="0" smtClean="0">
                <a:solidFill>
                  <a:srgbClr val="C00000"/>
                </a:solidFill>
              </a:rPr>
              <a:t>True or False</a:t>
            </a:r>
          </a:p>
        </p:txBody>
      </p:sp>
    </p:spTree>
    <p:extLst>
      <p:ext uri="{BB962C8B-B14F-4D97-AF65-F5344CB8AC3E}">
        <p14:creationId xmlns:p14="http://schemas.microsoft.com/office/powerpoint/2010/main" val="37644885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1546412"/>
          </a:xfrm>
        </p:spPr>
        <p:txBody>
          <a:bodyPr>
            <a:normAutofit/>
          </a:bodyPr>
          <a:lstStyle/>
          <a:p>
            <a:pPr algn="ctr"/>
            <a:r>
              <a:rPr lang="en-US" sz="5400" dirty="0" smtClean="0"/>
              <a:t>Culture</a:t>
            </a:r>
            <a:endParaRPr lang="en-US" sz="54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586753" y="2124636"/>
            <a:ext cx="8834718" cy="3869764"/>
          </a:xfrm>
        </p:spPr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2. Youth culture</a:t>
            </a:r>
            <a:r>
              <a:rPr lang="en-US" sz="4000" dirty="0" smtClean="0"/>
              <a:t> examples include clothing styles, music, and video games.</a:t>
            </a:r>
          </a:p>
          <a:p>
            <a:endParaRPr lang="en-US" sz="2800" dirty="0"/>
          </a:p>
          <a:p>
            <a:pPr algn="ctr"/>
            <a:r>
              <a:rPr lang="en-US" sz="4000" dirty="0" smtClean="0">
                <a:solidFill>
                  <a:srgbClr val="C00000"/>
                </a:solidFill>
              </a:rPr>
              <a:t>True or False</a:t>
            </a:r>
          </a:p>
        </p:txBody>
      </p:sp>
    </p:spTree>
    <p:extLst>
      <p:ext uri="{BB962C8B-B14F-4D97-AF65-F5344CB8AC3E}">
        <p14:creationId xmlns:p14="http://schemas.microsoft.com/office/powerpoint/2010/main" val="22906946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1546412"/>
          </a:xfrm>
        </p:spPr>
        <p:txBody>
          <a:bodyPr>
            <a:normAutofit/>
          </a:bodyPr>
          <a:lstStyle/>
          <a:p>
            <a:pPr algn="ctr"/>
            <a:r>
              <a:rPr lang="en-US" sz="5400" dirty="0" smtClean="0"/>
              <a:t>Culture</a:t>
            </a:r>
            <a:endParaRPr lang="en-US" sz="54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586753" y="2124636"/>
            <a:ext cx="8834718" cy="3869764"/>
          </a:xfrm>
        </p:spPr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3. School culture</a:t>
            </a:r>
            <a:r>
              <a:rPr lang="en-US" sz="4000" dirty="0" smtClean="0"/>
              <a:t> examples include team names, school spirit, and uniforms.</a:t>
            </a:r>
          </a:p>
          <a:p>
            <a:endParaRPr lang="en-US" sz="2800" dirty="0"/>
          </a:p>
          <a:p>
            <a:pPr algn="ctr"/>
            <a:r>
              <a:rPr lang="en-US" sz="4000" dirty="0" smtClean="0">
                <a:solidFill>
                  <a:srgbClr val="C00000"/>
                </a:solidFill>
              </a:rPr>
              <a:t>True or False</a:t>
            </a:r>
          </a:p>
        </p:txBody>
      </p:sp>
    </p:spTree>
    <p:extLst>
      <p:ext uri="{BB962C8B-B14F-4D97-AF65-F5344CB8AC3E}">
        <p14:creationId xmlns:p14="http://schemas.microsoft.com/office/powerpoint/2010/main" val="38985966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1546412"/>
          </a:xfrm>
        </p:spPr>
        <p:txBody>
          <a:bodyPr>
            <a:normAutofit/>
          </a:bodyPr>
          <a:lstStyle/>
          <a:p>
            <a:pPr algn="ctr"/>
            <a:r>
              <a:rPr lang="en-US" sz="5400" dirty="0" smtClean="0"/>
              <a:t>Culture</a:t>
            </a:r>
            <a:endParaRPr lang="en-US" sz="54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586753" y="2124636"/>
            <a:ext cx="8834718" cy="3869764"/>
          </a:xfrm>
        </p:spPr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4. Popular culture</a:t>
            </a:r>
            <a:r>
              <a:rPr lang="en-US" sz="4000" dirty="0" smtClean="0"/>
              <a:t> examples include family celebrations, music, and religion.</a:t>
            </a:r>
          </a:p>
          <a:p>
            <a:endParaRPr lang="en-US" sz="2800" dirty="0"/>
          </a:p>
          <a:p>
            <a:pPr algn="ctr"/>
            <a:r>
              <a:rPr lang="en-US" sz="4000" dirty="0" smtClean="0">
                <a:solidFill>
                  <a:srgbClr val="C00000"/>
                </a:solidFill>
              </a:rPr>
              <a:t>True or False</a:t>
            </a:r>
          </a:p>
        </p:txBody>
      </p:sp>
    </p:spTree>
    <p:extLst>
      <p:ext uri="{BB962C8B-B14F-4D97-AF65-F5344CB8AC3E}">
        <p14:creationId xmlns:p14="http://schemas.microsoft.com/office/powerpoint/2010/main" val="28916617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1546412"/>
          </a:xfrm>
        </p:spPr>
        <p:txBody>
          <a:bodyPr>
            <a:normAutofit/>
          </a:bodyPr>
          <a:lstStyle/>
          <a:p>
            <a:pPr algn="ctr"/>
            <a:r>
              <a:rPr lang="en-US" sz="5400" dirty="0" smtClean="0"/>
              <a:t>Culture</a:t>
            </a:r>
            <a:endParaRPr lang="en-US" sz="54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586753" y="2124636"/>
            <a:ext cx="8834718" cy="3869764"/>
          </a:xfrm>
        </p:spPr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5. Techno culture</a:t>
            </a:r>
            <a:r>
              <a:rPr lang="en-US" sz="4000" dirty="0" smtClean="0"/>
              <a:t> is shared by people who use technology as a way of life.</a:t>
            </a:r>
          </a:p>
          <a:p>
            <a:endParaRPr lang="en-US" sz="2800" dirty="0"/>
          </a:p>
          <a:p>
            <a:pPr algn="ctr"/>
            <a:r>
              <a:rPr lang="en-US" sz="4000" dirty="0" smtClean="0">
                <a:solidFill>
                  <a:srgbClr val="C00000"/>
                </a:solidFill>
              </a:rPr>
              <a:t>True or False</a:t>
            </a:r>
          </a:p>
        </p:txBody>
      </p:sp>
    </p:spTree>
    <p:extLst>
      <p:ext uri="{BB962C8B-B14F-4D97-AF65-F5344CB8AC3E}">
        <p14:creationId xmlns:p14="http://schemas.microsoft.com/office/powerpoint/2010/main" val="33830289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1546412"/>
          </a:xfrm>
        </p:spPr>
        <p:txBody>
          <a:bodyPr>
            <a:normAutofit/>
          </a:bodyPr>
          <a:lstStyle/>
          <a:p>
            <a:pPr algn="ctr"/>
            <a:r>
              <a:rPr lang="en-US" sz="5400" dirty="0" smtClean="0"/>
              <a:t>Culture</a:t>
            </a:r>
            <a:endParaRPr lang="en-US" sz="54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586753" y="2124636"/>
            <a:ext cx="8834718" cy="3869764"/>
          </a:xfrm>
        </p:spPr>
        <p:txBody>
          <a:bodyPr>
            <a:normAutofit lnSpcReduction="10000"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6. Ethnic culture</a:t>
            </a:r>
            <a:r>
              <a:rPr lang="en-US" sz="4000" dirty="0" smtClean="0"/>
              <a:t> is shared by a </a:t>
            </a:r>
            <a:r>
              <a:rPr lang="en-US" sz="4000" dirty="0"/>
              <a:t>group (</a:t>
            </a:r>
            <a:r>
              <a:rPr lang="en-US" sz="4000" b="1" dirty="0"/>
              <a:t>ethnic</a:t>
            </a:r>
            <a:r>
              <a:rPr lang="en-US" sz="4000" dirty="0"/>
              <a:t> group) </a:t>
            </a:r>
            <a:r>
              <a:rPr lang="en-US" sz="4000" dirty="0" smtClean="0"/>
              <a:t>with </a:t>
            </a:r>
            <a:r>
              <a:rPr lang="en-US" sz="4000" dirty="0"/>
              <a:t>a common and </a:t>
            </a:r>
            <a:r>
              <a:rPr lang="en-US" sz="4000" dirty="0" smtClean="0"/>
              <a:t>unique culture</a:t>
            </a:r>
            <a:r>
              <a:rPr lang="en-US" sz="4000" dirty="0"/>
              <a:t>, religion, language, </a:t>
            </a:r>
            <a:r>
              <a:rPr lang="en-US" sz="4000" dirty="0" smtClean="0"/>
              <a:t>traditions, and more.</a:t>
            </a:r>
            <a:endParaRPr lang="en-US" sz="2800" dirty="0"/>
          </a:p>
          <a:p>
            <a:pPr algn="ctr"/>
            <a:r>
              <a:rPr lang="en-US" sz="4000" dirty="0" smtClean="0">
                <a:solidFill>
                  <a:srgbClr val="C00000"/>
                </a:solidFill>
              </a:rPr>
              <a:t>True or False</a:t>
            </a:r>
          </a:p>
        </p:txBody>
      </p:sp>
    </p:spTree>
    <p:extLst>
      <p:ext uri="{BB962C8B-B14F-4D97-AF65-F5344CB8AC3E}">
        <p14:creationId xmlns:p14="http://schemas.microsoft.com/office/powerpoint/2010/main" val="65508838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1546412"/>
          </a:xfrm>
        </p:spPr>
        <p:txBody>
          <a:bodyPr>
            <a:normAutofit/>
          </a:bodyPr>
          <a:lstStyle/>
          <a:p>
            <a:pPr algn="ctr"/>
            <a:r>
              <a:rPr lang="en-US" sz="5400" dirty="0" smtClean="0"/>
              <a:t>Culture</a:t>
            </a:r>
            <a:endParaRPr lang="en-US" sz="540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586753" y="2124636"/>
            <a:ext cx="8834718" cy="3869764"/>
          </a:xfrm>
        </p:spPr>
        <p:txBody>
          <a:bodyPr>
            <a:norm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7. Material culture</a:t>
            </a:r>
            <a:r>
              <a:rPr lang="en-US" sz="4000" dirty="0" smtClean="0"/>
              <a:t> refers to things that can be seen and touched.</a:t>
            </a:r>
          </a:p>
          <a:p>
            <a:endParaRPr lang="en-US" sz="2800" dirty="0"/>
          </a:p>
          <a:p>
            <a:pPr algn="ctr"/>
            <a:r>
              <a:rPr lang="en-US" sz="4000" dirty="0" smtClean="0">
                <a:solidFill>
                  <a:srgbClr val="C00000"/>
                </a:solidFill>
              </a:rPr>
              <a:t>True or False</a:t>
            </a:r>
          </a:p>
        </p:txBody>
      </p:sp>
    </p:spTree>
    <p:extLst>
      <p:ext uri="{BB962C8B-B14F-4D97-AF65-F5344CB8AC3E}">
        <p14:creationId xmlns:p14="http://schemas.microsoft.com/office/powerpoint/2010/main" val="233853441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19</TotalTime>
  <Words>170</Words>
  <Application>Microsoft Office PowerPoint</Application>
  <PresentationFormat>Widescreen</PresentationFormat>
  <Paragraphs>38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Century Gothic</vt:lpstr>
      <vt:lpstr>Wingdings 3</vt:lpstr>
      <vt:lpstr>Slice</vt:lpstr>
      <vt:lpstr>Social Studies 6</vt:lpstr>
      <vt:lpstr>Diresctions</vt:lpstr>
      <vt:lpstr>Culture</vt:lpstr>
      <vt:lpstr>Culture</vt:lpstr>
      <vt:lpstr>Culture</vt:lpstr>
      <vt:lpstr>Culture</vt:lpstr>
      <vt:lpstr>Culture</vt:lpstr>
      <vt:lpstr>Culture</vt:lpstr>
      <vt:lpstr>Culture</vt:lpstr>
      <vt:lpstr>Culture</vt:lpstr>
    </vt:vector>
  </TitlesOfParts>
  <Company>Province of New Brunswick - Department of Education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Terry, Sean J. (ASD-E)</dc:creator>
  <cp:lastModifiedBy>Terry, Sean J. (ASD-E)</cp:lastModifiedBy>
  <cp:revision>9</cp:revision>
  <dcterms:created xsi:type="dcterms:W3CDTF">2017-09-19T19:58:30Z</dcterms:created>
  <dcterms:modified xsi:type="dcterms:W3CDTF">2017-09-19T20:18:27Z</dcterms:modified>
</cp:coreProperties>
</file>

<file path=docProps/thumbnail.jpeg>
</file>